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3D0DE-F24C-48D1-A494-38F7E94B91A8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C7434-7374-47E2-A9B3-99DD669189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962400"/>
            <a:ext cx="7772400" cy="1470025"/>
          </a:xfrm>
        </p:spPr>
        <p:txBody>
          <a:bodyPr/>
          <a:lstStyle/>
          <a:p>
            <a:r>
              <a:rPr lang="en-US" dirty="0" smtClean="0"/>
              <a:t>T. CAST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828800" y="762000"/>
            <a:ext cx="6400800" cy="1752600"/>
          </a:xfrm>
        </p:spPr>
        <p:txBody>
          <a:bodyPr/>
          <a:lstStyle/>
          <a:p>
            <a:r>
              <a:rPr lang="en-US" dirty="0" err="1" smtClean="0"/>
              <a:t>mcon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6200000" flipH="1">
            <a:off x="1143000" y="1676400"/>
            <a:ext cx="26670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T. CAST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T. CAST</dc:title>
  <dc:creator>Student</dc:creator>
  <cp:lastModifiedBy>Student</cp:lastModifiedBy>
  <cp:revision>1</cp:revision>
  <dcterms:created xsi:type="dcterms:W3CDTF">2009-10-09T14:43:11Z</dcterms:created>
  <dcterms:modified xsi:type="dcterms:W3CDTF">2009-10-09T14:45:53Z</dcterms:modified>
</cp:coreProperties>
</file>